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embeddedFontLst>
    <p:embeddedFont>
      <p:font typeface="Montserrat" panose="00000500000000000000" pitchFamily="2" charset="-18"/>
      <p:regular r:id="rId4"/>
      <p:bold r:id="rId5"/>
      <p:italic r:id="rId6"/>
      <p:boldItalic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940" y="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0" y="355950"/>
            <a:ext cx="8520600" cy="516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sz="2700" b="1" u="sng">
                <a:solidFill>
                  <a:srgbClr val="FF0000"/>
                </a:solidFill>
                <a:latin typeface="Montserrat"/>
                <a:ea typeface="Montserrat"/>
                <a:cs typeface="Montserrat"/>
                <a:sym typeface="Montserrat"/>
              </a:rPr>
              <a:t>Povinná vakcinace psů proti vzteklině</a:t>
            </a:r>
            <a:endParaRPr sz="2700" b="1" u="sng">
              <a:solidFill>
                <a:srgbClr val="FF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282600" y="4379500"/>
            <a:ext cx="4710300" cy="76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sz="1600" b="1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Místo: Hory I., </a:t>
            </a:r>
            <a:r>
              <a:rPr lang="cs-CZ" sz="1600" b="1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N</a:t>
            </a:r>
            <a:r>
              <a:rPr lang="cs" sz="1600" b="1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a hřišti u altánku</a:t>
            </a:r>
            <a:endParaRPr sz="1600" b="1" dirty="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311700" y="979500"/>
            <a:ext cx="8468400" cy="66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sz="1600" b="1" dirty="0">
                <a:latin typeface="Montserrat"/>
                <a:ea typeface="Montserrat"/>
                <a:cs typeface="Montserrat"/>
                <a:sym typeface="Montserrat"/>
              </a:rPr>
              <a:t>Datum: </a:t>
            </a:r>
            <a:r>
              <a:rPr lang="cs" sz="1600" b="1" dirty="0">
                <a:solidFill>
                  <a:srgbClr val="FF0000"/>
                </a:solidFill>
                <a:latin typeface="Montserrat"/>
                <a:ea typeface="Montserrat"/>
                <a:cs typeface="Montserrat"/>
                <a:sym typeface="Montserrat"/>
              </a:rPr>
              <a:t>Sobota 3.5.2025</a:t>
            </a:r>
            <a:endParaRPr sz="1600" b="1" dirty="0">
              <a:solidFill>
                <a:srgbClr val="FF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sz="1600" b="1" dirty="0">
                <a:latin typeface="Montserrat"/>
                <a:ea typeface="Montserrat"/>
                <a:cs typeface="Montserrat"/>
                <a:sym typeface="Montserrat"/>
              </a:rPr>
              <a:t>Čas</a:t>
            </a:r>
            <a:r>
              <a:rPr lang="cs" sz="1600" b="1">
                <a:latin typeface="Montserrat"/>
                <a:ea typeface="Montserrat"/>
                <a:cs typeface="Montserrat"/>
                <a:sym typeface="Montserrat"/>
              </a:rPr>
              <a:t>: </a:t>
            </a:r>
            <a:r>
              <a:rPr lang="cs" sz="1600" b="1">
                <a:solidFill>
                  <a:srgbClr val="FF0000"/>
                </a:solidFill>
                <a:latin typeface="Montserrat"/>
                <a:ea typeface="Montserrat"/>
                <a:cs typeface="Montserrat"/>
                <a:sym typeface="Montserrat"/>
              </a:rPr>
              <a:t>14:</a:t>
            </a:r>
            <a:r>
              <a:rPr lang="cs" sz="1600" b="1" dirty="0">
                <a:solidFill>
                  <a:srgbClr val="FF0000"/>
                </a:solidFill>
                <a:latin typeface="Montserrat"/>
                <a:ea typeface="Montserrat"/>
                <a:cs typeface="Montserrat"/>
                <a:sym typeface="Montserrat"/>
              </a:rPr>
              <a:t>5</a:t>
            </a:r>
            <a:r>
              <a:rPr lang="cs" sz="1600" b="1">
                <a:solidFill>
                  <a:srgbClr val="FF0000"/>
                </a:solidFill>
                <a:latin typeface="Montserrat"/>
                <a:ea typeface="Montserrat"/>
                <a:cs typeface="Montserrat"/>
                <a:sym typeface="Montserrat"/>
              </a:rPr>
              <a:t>5</a:t>
            </a:r>
            <a:endParaRPr sz="1600" b="1" dirty="0">
              <a:solidFill>
                <a:srgbClr val="FF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82600" y="1640500"/>
            <a:ext cx="8578800" cy="215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sz="1600" b="1" dirty="0">
                <a:latin typeface="Montserrat"/>
                <a:ea typeface="Montserrat"/>
                <a:cs typeface="Montserrat"/>
                <a:sym typeface="Montserrat"/>
              </a:rPr>
              <a:t>Cena:</a:t>
            </a:r>
            <a:r>
              <a:rPr lang="cs" sz="1600" dirty="0">
                <a:latin typeface="Montserrat"/>
                <a:ea typeface="Montserrat"/>
                <a:cs typeface="Montserrat"/>
                <a:sym typeface="Montserrat"/>
              </a:rPr>
              <a:t> 150 Kč vzteklina</a:t>
            </a:r>
            <a:endParaRPr sz="1600" dirty="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sz="1600" dirty="0">
                <a:latin typeface="Montserrat"/>
                <a:ea typeface="Montserrat"/>
                <a:cs typeface="Montserrat"/>
                <a:sym typeface="Montserrat"/>
              </a:rPr>
              <a:t>           350 Kč kombinovaná vakcína se vzteklinou </a:t>
            </a:r>
            <a:endParaRPr sz="1600" dirty="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sz="1600" dirty="0">
                <a:latin typeface="Montserrat"/>
                <a:ea typeface="Montserrat"/>
                <a:cs typeface="Montserrat"/>
                <a:sym typeface="Montserrat"/>
              </a:rPr>
              <a:t>Možnost zakoupení antiparazitik (odčervení, ošetření proti klíšťatům + blechám)</a:t>
            </a:r>
            <a:endParaRPr sz="1600" dirty="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sz="1600" dirty="0">
                <a:latin typeface="Montserrat"/>
                <a:ea typeface="Montserrat"/>
                <a:cs typeface="Montserrat"/>
                <a:sym typeface="Montserrat"/>
              </a:rPr>
              <a:t>              Příp. aplikace mikročipu (povinný od 1/2020)</a:t>
            </a:r>
            <a:endParaRPr sz="1600" dirty="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latin typeface="Montserrat"/>
              <a:ea typeface="Montserrat"/>
              <a:cs typeface="Montserrat"/>
              <a:sym typeface="Montserrat"/>
            </a:endParaRPr>
          </a:p>
          <a:p>
            <a:pPr marL="9144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 b="1" dirty="0">
              <a:solidFill>
                <a:srgbClr val="FF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58" name="Google Shape;58;p13" descr="Injection dog no pain siberian husky - Stock Illustration ..."/>
          <p:cNvPicPr preferRelativeResize="0"/>
          <p:nvPr/>
        </p:nvPicPr>
        <p:blipFill rotWithShape="1">
          <a:blip r:embed="rId3">
            <a:alphaModFix/>
          </a:blip>
          <a:srcRect b="6585"/>
          <a:stretch/>
        </p:blipFill>
        <p:spPr>
          <a:xfrm>
            <a:off x="6362875" y="2860900"/>
            <a:ext cx="2213675" cy="2150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56</Words>
  <Application>Microsoft Office PowerPoint</Application>
  <PresentationFormat>Předvádění na obrazovce (16:9)</PresentationFormat>
  <Paragraphs>12</Paragraphs>
  <Slides>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4" baseType="lpstr">
      <vt:lpstr>Montserrat</vt:lpstr>
      <vt:lpstr>Arial</vt:lpstr>
      <vt:lpstr>Simple Light</vt:lpstr>
      <vt:lpstr>Povinná vakcinace psů proti vzteklině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Max V</dc:creator>
  <cp:lastModifiedBy>Eli Janochova</cp:lastModifiedBy>
  <cp:revision>6</cp:revision>
  <dcterms:modified xsi:type="dcterms:W3CDTF">2025-04-15T19:04:22Z</dcterms:modified>
</cp:coreProperties>
</file>